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7" r:id="rId6"/>
    <p:sldId id="280" r:id="rId7"/>
    <p:sldId id="282" r:id="rId8"/>
    <p:sldId id="283" r:id="rId9"/>
    <p:sldId id="284" r:id="rId10"/>
    <p:sldId id="285" r:id="rId11"/>
    <p:sldId id="286" r:id="rId12"/>
    <p:sldId id="268" r:id="rId13"/>
    <p:sldId id="281" r:id="rId14"/>
    <p:sldId id="271" r:id="rId15"/>
    <p:sldId id="274" r:id="rId16"/>
    <p:sldId id="270" r:id="rId17"/>
    <p:sldId id="276" r:id="rId18"/>
    <p:sldId id="278" r:id="rId19"/>
    <p:sldId id="279" r:id="rId20"/>
    <p:sldId id="273" r:id="rId21"/>
    <p:sldId id="287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E6E2"/>
    <a:srgbClr val="6BC7BF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2C6C1-2924-4A38-8AE2-33635B14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4ACECF-777C-4404-9EC0-41A50C6A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7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97514F-F71C-4DB1-8D9B-38F8E521AD18}"/>
              </a:ext>
            </a:extLst>
          </p:cNvPr>
          <p:cNvSpPr/>
          <p:nvPr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" name="스마트 전동칫솔 및…">
            <a:extLst>
              <a:ext uri="{FF2B5EF4-FFF2-40B4-BE49-F238E27FC236}">
                <a16:creationId xmlns:a16="http://schemas.microsoft.com/office/drawing/2014/main" id="{BA529445-B495-4A7E-980A-096DE0B7D321}"/>
              </a:ext>
            </a:extLst>
          </p:cNvPr>
          <p:cNvSpPr txBox="1">
            <a:spLocks/>
          </p:cNvSpPr>
          <p:nvPr/>
        </p:nvSpPr>
        <p:spPr>
          <a:xfrm>
            <a:off x="2369621" y="2779594"/>
            <a:ext cx="7452758" cy="1840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</a:p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24400" y="5043090"/>
            <a:ext cx="2743200" cy="199008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sym typeface="NanumSquareR"/>
              </a:rPr>
              <a:t>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  <a:p>
            <a:pPr algn="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데모영상 비행기 움직임">
            <a:hlinkClick r:id="" action="ppaction://media"/>
            <a:extLst>
              <a:ext uri="{FF2B5EF4-FFF2-40B4-BE49-F238E27FC236}">
                <a16:creationId xmlns:a16="http://schemas.microsoft.com/office/drawing/2014/main" id="{FF2F60BC-E105-4C41-9B8E-E5842699D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8410" y="151484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229921" y="3001406"/>
            <a:ext cx="4940281" cy="1972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센서의 위치와 칫솔 모델의 위치를 조율하여 칫솔 모델로 재테스트 예정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921" y="3159048"/>
            <a:ext cx="390145" cy="408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50B72-93C0-46E3-BA2A-F75681E6B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718" y="2755187"/>
            <a:ext cx="2867025" cy="2867025"/>
          </a:xfrm>
          <a:prstGeom prst="rect">
            <a:avLst/>
          </a:prstGeom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3CE9FA39-118A-4E34-BD4A-CAA01E320373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프로젝트 진행 상황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86476" y="341922"/>
            <a:ext cx="401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개발 진행사항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3D </a:t>
            </a:r>
            <a:r>
              <a:rPr lang="ko-KR" altLang="en-US" sz="4800" dirty="0"/>
              <a:t>모델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995378" y="341922"/>
            <a:ext cx="2201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3D </a:t>
            </a:r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모델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F1562D2-2B42-451F-A01E-C171D0C0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487793"/>
            <a:ext cx="2681404" cy="4790308"/>
          </a:xfrm>
          <a:prstGeom prst="rect">
            <a:avLst/>
          </a:prstGeom>
        </p:spPr>
      </p:pic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928267"/>
            <a:ext cx="6106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오픈소스 프로젝트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'android-3D-model-viewer’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소스코드를 분석하여 아치 프로젝트 용도에 맞게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아두이노와의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블루투스 통신을 통해 칫솔의 위치 파악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칫솔질 중인 이를 노란색으로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하이라이팅하고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완료되면 흰색으로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되도록 메서드 구현 완료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8728" y="2015490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727" y="3852157"/>
            <a:ext cx="390145" cy="408433"/>
          </a:xfrm>
          <a:prstGeom prst="rect">
            <a:avLst/>
          </a:prstGeom>
        </p:spPr>
      </p:pic>
      <p:pic>
        <p:nvPicPr>
          <p:cNvPr id="15" name="그림 14" descr="3.png">
            <a:extLst>
              <a:ext uri="{FF2B5EF4-FFF2-40B4-BE49-F238E27FC236}">
                <a16:creationId xmlns:a16="http://schemas.microsoft.com/office/drawing/2014/main" id="{E2C4DD72-AFB2-481D-A39E-73578347426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8726" y="526775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안드로이드 개발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76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5373" y="341922"/>
            <a:ext cx="6481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안드로이드 프로토타입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AD0F2A-623E-4A84-8EBD-DA6239BF4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6" y="1828187"/>
            <a:ext cx="2039164" cy="419161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DBDE16-DD12-40BC-9779-48CE1699F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519" y="182790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97BFDC-B4C3-48A8-AAA4-C23EE8ABD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4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B833B8-1BCA-4E83-8611-F7002BA7D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43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308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6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치아 모델 삽입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EB68F-F8B5-4B4E-9409-970E89B3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54737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F3D00156-60D6-4799-9C04-DB307B6A2F2B}"/>
              </a:ext>
            </a:extLst>
          </p:cNvPr>
          <p:cNvSpPr txBox="1">
            <a:spLocks/>
          </p:cNvSpPr>
          <p:nvPr/>
        </p:nvSpPr>
        <p:spPr>
          <a:xfrm>
            <a:off x="5514201" y="2024892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버튼을 누르면 시작하는 구조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칫솔중인 이를 노란색으로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완료된 치아를 흰색으로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모니터링이 종료되면 자동으로 습관분석으로 전달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D22C9260-0032-454E-A2E6-6D731102DB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1" name="그림 10" descr="2.png">
            <a:extLst>
              <a:ext uri="{FF2B5EF4-FFF2-40B4-BE49-F238E27FC236}">
                <a16:creationId xmlns:a16="http://schemas.microsoft.com/office/drawing/2014/main" id="{4B151825-6E03-457D-8E4B-0F56CBA650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0017" y="3402026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4664FE63-9DB7-42D8-9E67-AE2A607D77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5" y="466243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0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F3E26D-C8FC-4942-BE9E-80E4F260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19529"/>
            <a:ext cx="2039162" cy="4191612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7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습관 분석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691879-ADAC-4655-9654-309BB346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518" y="1919529"/>
            <a:ext cx="2039162" cy="4191610"/>
          </a:xfrm>
          <a:prstGeom prst="rect">
            <a:avLst/>
          </a:prstGeom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C4163997-D359-41F1-850C-D012E8517DC1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상단에는 해당 주의 양치 점수를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하단에는 일별 양치 시간과 점수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모니터링으로부터 전달 받은 데이터를 처리하여 표현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906E05E7-9C48-4BDD-ACC3-1EC3AA7679B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3" name="그림 12" descr="2.png">
            <a:extLst>
              <a:ext uri="{FF2B5EF4-FFF2-40B4-BE49-F238E27FC236}">
                <a16:creationId xmlns:a16="http://schemas.microsoft.com/office/drawing/2014/main" id="{91F212E8-B327-47B4-8EA7-F7BBAE2140F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3235" y="3331867"/>
            <a:ext cx="390145" cy="408433"/>
          </a:xfrm>
          <a:prstGeom prst="rect">
            <a:avLst/>
          </a:prstGeom>
        </p:spPr>
      </p:pic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D2318336-E38F-47B6-AFC9-CCF8673F024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197" y="4704025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1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7AECD1-94F9-4513-B89B-3E9C597A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2"/>
            <a:ext cx="12192000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2711625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5052392" y="2116834"/>
            <a:ext cx="457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피드백 내용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</a:rPr>
              <a:t>구현 방법에 대한 설명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프로젝트 진행 상황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251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5985" y="3593585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5986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58562" y="341922"/>
            <a:ext cx="3074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91952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312EA5CE-FC2F-4D43-B2F2-36AA94AEB09A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캘린더뷰로는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표현하기 어려워 새로 캘린더 모델 생성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습관분석으로부터 받은 데이터로 달력에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총평을 확인 할 수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27698361-F470-4FD9-9E41-609ADB4ED44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B9509CB5-D55A-4C87-A542-64EF43B140E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4200" y="396465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A975C3A-FB92-4BDB-AC58-9E049573DA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9" y="50720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5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092618" y="341922"/>
            <a:ext cx="600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구현 변경사항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51" y="1706325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AF9597-FF9D-44D4-8CA6-F17C58A7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56" y="1706325"/>
            <a:ext cx="2194979" cy="4191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ED54D4F1-3B68-466B-B585-C902AF12A0AC}"/>
              </a:ext>
            </a:extLst>
          </p:cNvPr>
          <p:cNvSpPr txBox="1">
            <a:spLocks/>
          </p:cNvSpPr>
          <p:nvPr/>
        </p:nvSpPr>
        <p:spPr>
          <a:xfrm>
            <a:off x="4112102" y="3429000"/>
            <a:ext cx="4137349" cy="571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아치캐릭터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알록달록 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EB1B7-71E4-4B00-9707-056C5CF0B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32" y="2542973"/>
            <a:ext cx="706591" cy="7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2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368604" y="2644170"/>
            <a:ext cx="34547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 내용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94250" y="341922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피드백 내용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233996" y="1954733"/>
            <a:ext cx="906091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움직인 지 판단하기 어려움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625" y="2025656"/>
            <a:ext cx="836741" cy="875963"/>
          </a:xfrm>
          <a:prstGeom prst="rect">
            <a:avLst/>
          </a:prstGeom>
        </p:spPr>
      </p:pic>
      <p:pic>
        <p:nvPicPr>
          <p:cNvPr id="8" name="그림 7" descr="2.png">
            <a:extLst>
              <a:ext uri="{FF2B5EF4-FFF2-40B4-BE49-F238E27FC236}">
                <a16:creationId xmlns:a16="http://schemas.microsoft.com/office/drawing/2014/main" id="{37BF18C7-C555-4392-8A30-14089BE3044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625" y="4489293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피드백에 대한 설명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54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83747" y="164727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54676" y="2587150"/>
            <a:ext cx="1937857" cy="2517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F139E-C1D6-47A7-9021-6449D7EC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4" t="35014" r="17564" b="22088"/>
          <a:stretch/>
        </p:blipFill>
        <p:spPr>
          <a:xfrm>
            <a:off x="6643210" y="3342953"/>
            <a:ext cx="1308099" cy="1308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88014-A894-4657-9E08-896554BE0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92" t="29220" r="21358" b="30556"/>
          <a:stretch/>
        </p:blipFill>
        <p:spPr>
          <a:xfrm>
            <a:off x="9683274" y="3309354"/>
            <a:ext cx="1308099" cy="159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740F-7E1D-4C9F-B864-8F8D223B68D5}"/>
              </a:ext>
            </a:extLst>
          </p:cNvPr>
          <p:cNvSpPr txBox="1"/>
          <p:nvPr/>
        </p:nvSpPr>
        <p:spPr>
          <a:xfrm>
            <a:off x="8926981" y="548911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291 (3</a:t>
            </a:r>
            <a:r>
              <a:rPr lang="ko-KR" altLang="en-US" dirty="0"/>
              <a:t>축 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B007-63EE-4D87-ACF5-97731FCD8A41}"/>
              </a:ext>
            </a:extLst>
          </p:cNvPr>
          <p:cNvSpPr txBox="1"/>
          <p:nvPr/>
        </p:nvSpPr>
        <p:spPr>
          <a:xfrm>
            <a:off x="5842373" y="5485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50 (3</a:t>
            </a:r>
            <a:r>
              <a:rPr lang="ko-KR" altLang="en-US" dirty="0"/>
              <a:t>축 </a:t>
            </a:r>
            <a:r>
              <a:rPr lang="ko-KR" altLang="en-US" dirty="0" err="1"/>
              <a:t>자이로센서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397E6-2B78-4EA5-A3A4-FA02E2B11EFD}"/>
              </a:ext>
            </a:extLst>
          </p:cNvPr>
          <p:cNvSpPr txBox="1"/>
          <p:nvPr/>
        </p:nvSpPr>
        <p:spPr>
          <a:xfrm>
            <a:off x="4380398" y="3277249"/>
            <a:ext cx="1674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FF0000"/>
                </a:solidFill>
              </a:rPr>
              <a:t>VS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2CF32-A6DD-41B9-8EE9-65DE545CC104}"/>
              </a:ext>
            </a:extLst>
          </p:cNvPr>
          <p:cNvSpPr txBox="1"/>
          <p:nvPr/>
        </p:nvSpPr>
        <p:spPr>
          <a:xfrm>
            <a:off x="8377549" y="3094120"/>
            <a:ext cx="10839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/>
              <a:t>+</a:t>
            </a:r>
          </a:p>
        </p:txBody>
      </p:sp>
      <p:pic>
        <p:nvPicPr>
          <p:cNvPr id="15" name="그림 14" descr="1.png">
            <a:extLst>
              <a:ext uri="{FF2B5EF4-FFF2-40B4-BE49-F238E27FC236}">
                <a16:creationId xmlns:a16="http://schemas.microsoft.com/office/drawing/2014/main" id="{CFA527CA-4AAD-43E5-9296-007F6C96317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903" y="1540304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04" y="2953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34547" y="153713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가속도 센서를 사용하기로 결정함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04535" y="2587329"/>
            <a:ext cx="2019258" cy="2623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다양한 스마트 헬스케어 제품 출시…">
            <a:extLst>
              <a:ext uri="{FF2B5EF4-FFF2-40B4-BE49-F238E27FC236}">
                <a16:creationId xmlns:a16="http://schemas.microsoft.com/office/drawing/2014/main" id="{B9387D35-4A7C-4A17-B37B-40966958D514}"/>
              </a:ext>
            </a:extLst>
          </p:cNvPr>
          <p:cNvSpPr txBox="1">
            <a:spLocks/>
          </p:cNvSpPr>
          <p:nvPr/>
        </p:nvSpPr>
        <p:spPr>
          <a:xfrm>
            <a:off x="4787900" y="2512009"/>
            <a:ext cx="6718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성능과 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성능이 시리얼 모니터를 통해 확인한 결과 크게 차이가 나지 않음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진행할 치아 판별 기능에서 해당 센서를 이용한 판별 진행 예정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 descr="1.png">
            <a:extLst>
              <a:ext uri="{FF2B5EF4-FFF2-40B4-BE49-F238E27FC236}">
                <a16:creationId xmlns:a16="http://schemas.microsoft.com/office/drawing/2014/main" id="{9D3A36C7-3856-40E2-85CD-31A37DBC52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050" y="1451030"/>
            <a:ext cx="836741" cy="875963"/>
          </a:xfrm>
          <a:prstGeom prst="rect">
            <a:avLst/>
          </a:prstGeom>
        </p:spPr>
      </p:pic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D154AF90-0FDD-4952-9E5E-782989FC00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670" y="2645012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E4D78FD5-C911-4935-A67F-F9A7EA43DB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9670" y="473670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움직임인지 판단하기 어려움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7A39D2-F627-4E12-A894-6416A05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556" y="2444331"/>
            <a:ext cx="4632443" cy="3821599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축에 해당하는 값 확인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시리얼 모니터만으로는 값의 변화량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정밀함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판독이 어려움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900" y="4314299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7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회전에 맞추어 센서가 상당히 정밀하게 움직임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노이즈와 치아 이동의 차이가 분명하게 보임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899" y="4939283"/>
            <a:ext cx="390145" cy="408433"/>
          </a:xfrm>
          <a:prstGeom prst="rect">
            <a:avLst/>
          </a:prstGeom>
        </p:spPr>
      </p:pic>
      <p:pic>
        <p:nvPicPr>
          <p:cNvPr id="2" name="데모영상 비행기버전">
            <a:hlinkClick r:id="" action="ppaction://media"/>
            <a:extLst>
              <a:ext uri="{FF2B5EF4-FFF2-40B4-BE49-F238E27FC236}">
                <a16:creationId xmlns:a16="http://schemas.microsoft.com/office/drawing/2014/main" id="{D68A8239-F13D-4AA4-91FB-E04B66774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14500" y="2523599"/>
            <a:ext cx="342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352</Words>
  <Application>Microsoft Office PowerPoint</Application>
  <PresentationFormat>와이드스크린</PresentationFormat>
  <Paragraphs>77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HY견고딕</vt:lpstr>
      <vt:lpstr>NanumSquareB</vt:lpstr>
      <vt:lpstr>NanumSquareR</vt:lpstr>
      <vt:lpstr>나눔고딕</vt:lpstr>
      <vt:lpstr>나눔바른고딕</vt:lpstr>
      <vt:lpstr>나눔스퀘어</vt:lpstr>
      <vt:lpstr>나눔스퀘어 ExtraBold</vt:lpstr>
      <vt:lpstr>맑은 고딕</vt:lpstr>
      <vt:lpstr>Arial</vt:lpstr>
      <vt:lpstr>Arial Narrow</vt:lpstr>
      <vt:lpstr>Verdana</vt:lpstr>
      <vt:lpstr>Office 테마</vt:lpstr>
      <vt:lpstr>PowerPoint 프레젠테이션</vt:lpstr>
      <vt:lpstr>PowerPoint 프레젠테이션</vt:lpstr>
      <vt:lpstr>피드백 내용</vt:lpstr>
      <vt:lpstr>PowerPoint 프레젠테이션</vt:lpstr>
      <vt:lpstr>피드백에 대한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 상황</vt:lpstr>
      <vt:lpstr>PowerPoint 프레젠테이션</vt:lpstr>
      <vt:lpstr>3D 모델</vt:lpstr>
      <vt:lpstr>PowerPoint 프레젠테이션</vt:lpstr>
      <vt:lpstr>안드로이드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Administrator</cp:lastModifiedBy>
  <cp:revision>20</cp:revision>
  <dcterms:created xsi:type="dcterms:W3CDTF">2018-10-14T13:17:29Z</dcterms:created>
  <dcterms:modified xsi:type="dcterms:W3CDTF">2018-10-15T17:29:02Z</dcterms:modified>
</cp:coreProperties>
</file>